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57" r:id="rId3"/>
    <p:sldId id="263" r:id="rId4"/>
    <p:sldId id="277" r:id="rId5"/>
    <p:sldId id="278" r:id="rId6"/>
    <p:sldId id="266" r:id="rId7"/>
    <p:sldId id="280" r:id="rId8"/>
    <p:sldId id="271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96D"/>
    <a:srgbClr val="020294"/>
    <a:srgbClr val="E4D30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D01DC69B-3327-4843-B3CE-467C1FC6729D}"/>
    <pc:docChg chg="undo custSel delSld modSld">
      <pc:chgData name="Teuku Raja Irfan Radarma" userId="cf428174-95ba-4576-8554-3a3b8ffa52b7" providerId="ADAL" clId="{D01DC69B-3327-4843-B3CE-467C1FC6729D}" dt="2024-10-21T14:34:46.855" v="362" actId="207"/>
      <pc:docMkLst>
        <pc:docMk/>
      </pc:docMkLst>
      <pc:sldChg chg="modSp mod">
        <pc:chgData name="Teuku Raja Irfan Radarma" userId="cf428174-95ba-4576-8554-3a3b8ffa52b7" providerId="ADAL" clId="{D01DC69B-3327-4843-B3CE-467C1FC6729D}" dt="2024-10-21T00:28:59.835" v="6" actId="6549"/>
        <pc:sldMkLst>
          <pc:docMk/>
          <pc:sldMk cId="3835074240" sldId="263"/>
        </pc:sldMkLst>
        <pc:spChg chg="mod">
          <ac:chgData name="Teuku Raja Irfan Radarma" userId="cf428174-95ba-4576-8554-3a3b8ffa52b7" providerId="ADAL" clId="{D01DC69B-3327-4843-B3CE-467C1FC6729D}" dt="2024-10-21T00:28:59.835" v="6" actId="6549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D01DC69B-3327-4843-B3CE-467C1FC6729D}" dt="2024-10-21T00:29:03.210" v="7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D01DC69B-3327-4843-B3CE-467C1FC6729D}" dt="2024-10-21T14:34:18.471" v="351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D01DC69B-3327-4843-B3CE-467C1FC6729D}" dt="2024-10-21T14:34:18.471" v="351" actId="27636"/>
          <ac:spMkLst>
            <pc:docMk/>
            <pc:sldMk cId="1264006534" sldId="271"/>
            <ac:spMk id="4" creationId="{E473ECD0-08B4-C498-EBF3-C38DA1BBF091}"/>
          </ac:spMkLst>
        </pc:spChg>
      </pc:sldChg>
      <pc:sldChg chg="del">
        <pc:chgData name="Teuku Raja Irfan Radarma" userId="cf428174-95ba-4576-8554-3a3b8ffa52b7" providerId="ADAL" clId="{D01DC69B-3327-4843-B3CE-467C1FC6729D}" dt="2024-10-21T00:29:06.080" v="8" actId="47"/>
        <pc:sldMkLst>
          <pc:docMk/>
          <pc:sldMk cId="4276659759" sldId="276"/>
        </pc:sldMkLst>
      </pc:sldChg>
      <pc:sldChg chg="modSp mod">
        <pc:chgData name="Teuku Raja Irfan Radarma" userId="cf428174-95ba-4576-8554-3a3b8ffa52b7" providerId="ADAL" clId="{D01DC69B-3327-4843-B3CE-467C1FC6729D}" dt="2024-10-21T14:33:32.094" v="337" actId="5793"/>
        <pc:sldMkLst>
          <pc:docMk/>
          <pc:sldMk cId="2057667101" sldId="278"/>
        </pc:sldMkLst>
        <pc:graphicFrameChg chg="modGraphic">
          <ac:chgData name="Teuku Raja Irfan Radarma" userId="cf428174-95ba-4576-8554-3a3b8ffa52b7" providerId="ADAL" clId="{D01DC69B-3327-4843-B3CE-467C1FC6729D}" dt="2024-10-21T14:33:32.094" v="337" actId="5793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modSp mod">
        <pc:chgData name="Teuku Raja Irfan Radarma" userId="cf428174-95ba-4576-8554-3a3b8ffa52b7" providerId="ADAL" clId="{D01DC69B-3327-4843-B3CE-467C1FC6729D}" dt="2024-10-21T14:34:46.855" v="362" actId="207"/>
        <pc:sldMkLst>
          <pc:docMk/>
          <pc:sldMk cId="3579799825" sldId="281"/>
        </pc:sldMkLst>
        <pc:spChg chg="mod">
          <ac:chgData name="Teuku Raja Irfan Radarma" userId="cf428174-95ba-4576-8554-3a3b8ffa52b7" providerId="ADAL" clId="{D01DC69B-3327-4843-B3CE-467C1FC6729D}" dt="2024-10-21T14:34:46.855" v="362" actId="207"/>
          <ac:spMkLst>
            <pc:docMk/>
            <pc:sldMk cId="3579799825" sldId="281"/>
            <ac:spMk id="22" creationId="{D8092138-0B99-18F5-EF93-A5ED518F990C}"/>
          </ac:spMkLst>
        </pc:spChg>
      </pc:sldChg>
    </pc:docChg>
  </pc:docChgLst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Arsitektur Dasar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ke-2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dan </a:t>
            </a: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lunak</a:t>
            </a:r>
            <a:endParaRPr lang="en-US" sz="1600" dirty="0"/>
          </a:p>
          <a:p>
            <a:pPr lvl="0"/>
            <a:r>
              <a:rPr lang="en-US" sz="1600" dirty="0" err="1"/>
              <a:t>Jaringan</a:t>
            </a:r>
            <a:r>
              <a:rPr lang="en-US" sz="1600" dirty="0"/>
              <a:t> dan </a:t>
            </a:r>
            <a:r>
              <a:rPr lang="en-US" sz="1600" dirty="0" err="1"/>
              <a:t>telekomunikasi</a:t>
            </a:r>
            <a:endParaRPr lang="en-US" sz="1600" dirty="0"/>
          </a:p>
          <a:p>
            <a:pPr lvl="0"/>
            <a:r>
              <a:rPr lang="en-US" sz="1600" dirty="0"/>
              <a:t>Basis data</a:t>
            </a:r>
          </a:p>
          <a:p>
            <a:pPr lvl="0"/>
            <a:r>
              <a:rPr lang="en-US" sz="1600" i="1" dirty="0"/>
              <a:t>Spreadsheet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menyusun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Visualisasi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Big Data, Data Mining, Machine Learning dan AI (Artificial </a:t>
            </a:r>
            <a:r>
              <a:rPr lang="en-US" sz="1600" dirty="0" err="1"/>
              <a:t>Intelegent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Arsitektur</a:t>
            </a:r>
            <a:r>
              <a:rPr lang="en-US" dirty="0"/>
              <a:t> Dasar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Praktikum</a:t>
            </a:r>
            <a:r>
              <a:rPr lang="en-US" dirty="0"/>
              <a:t> Ms. Word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5525-E038-3A5C-7ED6-8A1F3BC8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FFDD4-CEEE-EAFF-98AA-7EC9FDA70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4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4383-7B69-BE29-95E0-30F4C9D8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17950-716A-5C5D-0571-84707590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D69632-E07F-02BF-6066-61C8B787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19781"/>
              </p:ext>
            </p:extLst>
          </p:nvPr>
        </p:nvGraphicFramePr>
        <p:xfrm>
          <a:off x="952230" y="2364166"/>
          <a:ext cx="8127999" cy="3373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30283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14306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16004380"/>
                    </a:ext>
                  </a:extLst>
                </a:gridCol>
              </a:tblGrid>
              <a:tr h="48830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503254"/>
                  </a:ext>
                </a:extLst>
              </a:tr>
              <a:tr h="288491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9439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4CEABA-B86E-E5ED-74BC-CCABD24BD638}"/>
              </a:ext>
            </a:extLst>
          </p:cNvPr>
          <p:cNvSpPr txBox="1"/>
          <p:nvPr/>
        </p:nvSpPr>
        <p:spPr>
          <a:xfrm>
            <a:off x="952230" y="1630837"/>
            <a:ext cx="752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Sebutkan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contoh-contoh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perangkat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fungsinya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berikut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57667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C41-FF34-C439-AA63-250C9146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– Proses Inti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1A776-F9C1-7D3F-A9BC-C9CA5D885F2D}"/>
              </a:ext>
            </a:extLst>
          </p:cNvPr>
          <p:cNvSpPr txBox="1"/>
          <p:nvPr/>
        </p:nvSpPr>
        <p:spPr>
          <a:xfrm>
            <a:off x="9130957" y="469858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Orang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5A11B8-1F52-E97B-44A7-9F5413A7648C}"/>
              </a:ext>
            </a:extLst>
          </p:cNvPr>
          <p:cNvSpPr txBox="1"/>
          <p:nvPr/>
        </p:nvSpPr>
        <p:spPr>
          <a:xfrm>
            <a:off x="8836421" y="5128396"/>
            <a:ext cx="144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CPU</a:t>
            </a:r>
          </a:p>
        </p:txBody>
      </p:sp>
      <p:pic>
        <p:nvPicPr>
          <p:cNvPr id="29" name="Graphic 28" descr="Male profile with solid fill">
            <a:extLst>
              <a:ext uri="{FF2B5EF4-FFF2-40B4-BE49-F238E27FC236}">
                <a16:creationId xmlns:a16="http://schemas.microsoft.com/office/drawing/2014/main" id="{0206D7EF-1779-F4E9-3FC2-708C82489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3332" y="2793208"/>
            <a:ext cx="1271578" cy="1271578"/>
          </a:xfrm>
          <a:prstGeom prst="rect">
            <a:avLst/>
          </a:prstGeom>
        </p:spPr>
      </p:pic>
      <p:pic>
        <p:nvPicPr>
          <p:cNvPr id="30" name="Picture 2" descr="Office File Drawer Big size Steel filling cabinet,Metal Drawer cabinet,Grey  Home&amp;Offic File Drawer | Shopee Philippines">
            <a:extLst>
              <a:ext uri="{FF2B5EF4-FFF2-40B4-BE49-F238E27FC236}">
                <a16:creationId xmlns:a16="http://schemas.microsoft.com/office/drawing/2014/main" id="{A07AAAD1-E6D0-F3ED-41C2-E5B9DA9F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92" y="2094268"/>
            <a:ext cx="2669459" cy="266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Desk with solid fill">
            <a:extLst>
              <a:ext uri="{FF2B5EF4-FFF2-40B4-BE49-F238E27FC236}">
                <a16:creationId xmlns:a16="http://schemas.microsoft.com/office/drawing/2014/main" id="{5C5F2616-660A-7DBB-53DF-E786995DB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5553" y="2159410"/>
            <a:ext cx="2539179" cy="2539179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5A0D95CC-CADE-D270-41C7-93F5F2BBAB89}"/>
              </a:ext>
            </a:extLst>
          </p:cNvPr>
          <p:cNvSpPr txBox="1"/>
          <p:nvPr/>
        </p:nvSpPr>
        <p:spPr>
          <a:xfrm>
            <a:off x="1983149" y="4698589"/>
            <a:ext cx="92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Lemari</a:t>
            </a:r>
            <a:endParaRPr lang="en-US" b="1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949D073-079C-F3B3-8B5B-AAEA8E1EB841}"/>
              </a:ext>
            </a:extLst>
          </p:cNvPr>
          <p:cNvSpPr txBox="1"/>
          <p:nvPr/>
        </p:nvSpPr>
        <p:spPr>
          <a:xfrm>
            <a:off x="5845107" y="4698589"/>
            <a:ext cx="72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Meja</a:t>
            </a:r>
            <a:endParaRPr lang="en-US" b="1" dirty="0"/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BAF34021-C6A1-0026-F51B-7DD734FC3D30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750851" y="3428998"/>
            <a:ext cx="1184702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4EEB24C9-89B4-9C70-BC7C-8276D9E6AC02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7474732" y="3428999"/>
            <a:ext cx="131318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F23539E1-5286-8550-5F99-D99CF219D9E4}"/>
              </a:ext>
            </a:extLst>
          </p:cNvPr>
          <p:cNvSpPr txBox="1"/>
          <p:nvPr/>
        </p:nvSpPr>
        <p:spPr>
          <a:xfrm>
            <a:off x="1693422" y="5128396"/>
            <a:ext cx="144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Storage</a:t>
            </a:r>
          </a:p>
          <a:p>
            <a:pPr algn="ctr"/>
            <a:r>
              <a:rPr lang="en-US" i="1" dirty="0">
                <a:solidFill>
                  <a:srgbClr val="3F396D"/>
                </a:solidFill>
              </a:rPr>
              <a:t>(disk)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754342B-7C95-9A29-F6BD-BA514BCEDCF2}"/>
              </a:ext>
            </a:extLst>
          </p:cNvPr>
          <p:cNvSpPr txBox="1"/>
          <p:nvPr/>
        </p:nvSpPr>
        <p:spPr>
          <a:xfrm>
            <a:off x="5482444" y="5128396"/>
            <a:ext cx="144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3F396D"/>
                </a:solidFill>
              </a:rPr>
              <a:t>Memori</a:t>
            </a:r>
            <a:r>
              <a:rPr lang="en-US" i="1" dirty="0">
                <a:solidFill>
                  <a:srgbClr val="3F396D"/>
                </a:solidFill>
              </a:rPr>
              <a:t> (RAM)</a:t>
            </a:r>
          </a:p>
        </p:txBody>
      </p:sp>
    </p:spTree>
    <p:extLst>
      <p:ext uri="{BB962C8B-B14F-4D97-AF65-F5344CB8AC3E}">
        <p14:creationId xmlns:p14="http://schemas.microsoft.com/office/powerpoint/2010/main" val="428828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C41-FF34-C439-AA63-250C9146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– Proses Inti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EA73C-1D8D-235D-A3F4-1EAEC439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Office File Drawer Big size Steel filling cabinet,Metal Drawer cabinet,Grey  Home&amp;Offic File Drawer | Shopee Philippines">
            <a:extLst>
              <a:ext uri="{FF2B5EF4-FFF2-40B4-BE49-F238E27FC236}">
                <a16:creationId xmlns:a16="http://schemas.microsoft.com/office/drawing/2014/main" id="{F091623B-8398-61CE-8803-C71B6B37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92" y="2094268"/>
            <a:ext cx="2669459" cy="266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Desk with solid fill">
            <a:extLst>
              <a:ext uri="{FF2B5EF4-FFF2-40B4-BE49-F238E27FC236}">
                <a16:creationId xmlns:a16="http://schemas.microsoft.com/office/drawing/2014/main" id="{9E8D58E7-5B55-9494-6A46-5C2D63EC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5553" y="2159410"/>
            <a:ext cx="2539179" cy="25391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1BD6B5-343F-815F-F0AD-18C8283E3DCC}"/>
              </a:ext>
            </a:extLst>
          </p:cNvPr>
          <p:cNvSpPr txBox="1"/>
          <p:nvPr/>
        </p:nvSpPr>
        <p:spPr>
          <a:xfrm>
            <a:off x="1983149" y="4698589"/>
            <a:ext cx="92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Lemari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1A776-F9C1-7D3F-A9BC-C9CA5D885F2D}"/>
              </a:ext>
            </a:extLst>
          </p:cNvPr>
          <p:cNvSpPr txBox="1"/>
          <p:nvPr/>
        </p:nvSpPr>
        <p:spPr>
          <a:xfrm>
            <a:off x="8995545" y="497558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Orang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A3FF5-F20B-D2EE-B76F-1767CF046DB3}"/>
              </a:ext>
            </a:extLst>
          </p:cNvPr>
          <p:cNvSpPr txBox="1"/>
          <p:nvPr/>
        </p:nvSpPr>
        <p:spPr>
          <a:xfrm>
            <a:off x="5845107" y="4698589"/>
            <a:ext cx="72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Meja</a:t>
            </a:r>
            <a:endParaRPr lang="en-US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B05800-252C-413F-8156-40DA7BBF68E1}"/>
              </a:ext>
            </a:extLst>
          </p:cNvPr>
          <p:cNvCxnSpPr>
            <a:cxnSpLocks/>
            <a:stCxn id="1026" idx="3"/>
            <a:endCxn id="16" idx="1"/>
          </p:cNvCxnSpPr>
          <p:nvPr/>
        </p:nvCxnSpPr>
        <p:spPr>
          <a:xfrm>
            <a:off x="3750851" y="3428998"/>
            <a:ext cx="1184702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DA9C1C-C714-20D9-BBAE-5BCF3F03FE9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7474732" y="3428999"/>
            <a:ext cx="131318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A211D2-F8E3-C131-BCD0-033622748FF0}"/>
              </a:ext>
            </a:extLst>
          </p:cNvPr>
          <p:cNvSpPr txBox="1"/>
          <p:nvPr/>
        </p:nvSpPr>
        <p:spPr>
          <a:xfrm>
            <a:off x="1693422" y="5128396"/>
            <a:ext cx="144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Storage</a:t>
            </a:r>
          </a:p>
          <a:p>
            <a:pPr algn="ctr"/>
            <a:r>
              <a:rPr lang="en-US" i="1" dirty="0">
                <a:solidFill>
                  <a:srgbClr val="3F396D"/>
                </a:solidFill>
              </a:rPr>
              <a:t>(disk)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5A11B8-1F52-E97B-44A7-9F5413A7648C}"/>
              </a:ext>
            </a:extLst>
          </p:cNvPr>
          <p:cNvSpPr txBox="1"/>
          <p:nvPr/>
        </p:nvSpPr>
        <p:spPr>
          <a:xfrm>
            <a:off x="8701009" y="5405395"/>
            <a:ext cx="144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CPU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B314AE-8137-FD8E-64E1-0630F5081533}"/>
              </a:ext>
            </a:extLst>
          </p:cNvPr>
          <p:cNvSpPr txBox="1"/>
          <p:nvPr/>
        </p:nvSpPr>
        <p:spPr>
          <a:xfrm>
            <a:off x="5482444" y="5128396"/>
            <a:ext cx="144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3F396D"/>
                </a:solidFill>
              </a:rPr>
              <a:t>Memori</a:t>
            </a:r>
            <a:r>
              <a:rPr lang="en-US" i="1" dirty="0">
                <a:solidFill>
                  <a:srgbClr val="3F396D"/>
                </a:solidFill>
              </a:rPr>
              <a:t> (RAM)</a:t>
            </a:r>
          </a:p>
        </p:txBody>
      </p:sp>
      <p:pic>
        <p:nvPicPr>
          <p:cNvPr id="29" name="Graphic 28" descr="Male profile with solid fill">
            <a:extLst>
              <a:ext uri="{FF2B5EF4-FFF2-40B4-BE49-F238E27FC236}">
                <a16:creationId xmlns:a16="http://schemas.microsoft.com/office/drawing/2014/main" id="{0206D7EF-1779-F4E9-3FC2-708C82489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7920" y="3769148"/>
            <a:ext cx="1271578" cy="1271578"/>
          </a:xfrm>
          <a:prstGeom prst="rect">
            <a:avLst/>
          </a:prstGeom>
        </p:spPr>
      </p:pic>
      <p:pic>
        <p:nvPicPr>
          <p:cNvPr id="3" name="Graphic 2" descr="Artist male with solid fill">
            <a:extLst>
              <a:ext uri="{FF2B5EF4-FFF2-40B4-BE49-F238E27FC236}">
                <a16:creationId xmlns:a16="http://schemas.microsoft.com/office/drawing/2014/main" id="{1D945A78-67E1-4793-40E1-9D023744B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3632" y="1982196"/>
            <a:ext cx="1136037" cy="1136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F0C7B8-22B2-2981-86CE-46BDDC292C3A}"/>
              </a:ext>
            </a:extLst>
          </p:cNvPr>
          <p:cNvSpPr txBox="1"/>
          <p:nvPr/>
        </p:nvSpPr>
        <p:spPr>
          <a:xfrm>
            <a:off x="8928838" y="1355204"/>
            <a:ext cx="9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Pelukis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32469-5B07-BF07-0AF9-A04B7346EF5A}"/>
              </a:ext>
            </a:extLst>
          </p:cNvPr>
          <p:cNvSpPr txBox="1"/>
          <p:nvPr/>
        </p:nvSpPr>
        <p:spPr>
          <a:xfrm>
            <a:off x="8678954" y="1672721"/>
            <a:ext cx="144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3F396D"/>
                </a:solidFill>
              </a:rPr>
              <a:t>GPU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6C62DE-B300-AE64-57FF-BA6C0BE3C7F9}"/>
              </a:ext>
            </a:extLst>
          </p:cNvPr>
          <p:cNvCxnSpPr>
            <a:cxnSpLocks/>
          </p:cNvCxnSpPr>
          <p:nvPr/>
        </p:nvCxnSpPr>
        <p:spPr>
          <a:xfrm>
            <a:off x="9382130" y="3161489"/>
            <a:ext cx="0" cy="60765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609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F7CE-E5E7-5FBE-8578-B74D44F8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Tugas Minggu-2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1B372-CA06-3BFB-5373-C6A0F54B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3ECD0-08B4-C498-EBF3-C38DA1BB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743545" cy="38645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Dengan budget Rp10.000.000, </a:t>
            </a:r>
            <a:r>
              <a:rPr lang="en-US" dirty="0" err="1"/>
              <a:t>rakit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dengan </a:t>
            </a:r>
            <a:r>
              <a:rPr lang="en-US" dirty="0" err="1"/>
              <a:t>spesifikasi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menurut</a:t>
            </a:r>
            <a:r>
              <a:rPr lang="en-US" dirty="0"/>
              <a:t> Anda di:</a:t>
            </a:r>
          </a:p>
          <a:p>
            <a:pPr marL="0" indent="0">
              <a:buNone/>
            </a:pPr>
            <a:r>
              <a:rPr lang="en-US" dirty="0"/>
              <a:t>https://www.enterkomputer.com/simulasi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tugas: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hardware </a:t>
            </a:r>
            <a:r>
              <a:rPr lang="en-US" dirty="0" err="1"/>
              <a:t>terbaik</a:t>
            </a:r>
            <a:r>
              <a:rPr lang="en-US" dirty="0"/>
              <a:t> di situs di </a:t>
            </a:r>
            <a:r>
              <a:rPr lang="en-US" dirty="0" err="1"/>
              <a:t>atas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simpan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(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sembarang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email)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print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Pilih</a:t>
            </a:r>
            <a:r>
              <a:rPr lang="en-US" dirty="0"/>
              <a:t> save as pdf dan </a:t>
            </a: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save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Unggah</a:t>
            </a:r>
            <a:r>
              <a:rPr lang="en-US" dirty="0"/>
              <a:t> pdf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ID" b="1" dirty="0">
                <a:effectLst/>
              </a:rPr>
              <a:t>https://forms.gle/xnApH49hihTDsHmt7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0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D5C7E-6DD6-07D8-5227-DEF9198D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CCAA2-DFCB-6481-CB8C-F4461DD6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02" y="2079791"/>
            <a:ext cx="2655666" cy="402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96810-8138-824D-3592-E8C48995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29" y="5883894"/>
            <a:ext cx="3266378" cy="433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1DE40-7008-D689-3E4D-B4C7AD47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26" y="4283966"/>
            <a:ext cx="3439586" cy="1189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4143B6-6655-ABF6-9020-833052630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819" y="2079791"/>
            <a:ext cx="2688126" cy="402103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4DFE3E2-F660-9F1C-7A48-37B7B828F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Petunjuk</a:t>
            </a:r>
            <a:r>
              <a:rPr lang="en-US" dirty="0"/>
              <a:t> Tugas Minggu-2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EC1C07-EAB0-F1B3-C165-056CB7767023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748218" y="5473304"/>
            <a:ext cx="1" cy="410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F22C32-8CBF-28AA-B194-415A43ACA893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4381407" y="4090309"/>
            <a:ext cx="1424395" cy="20105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4ADDD1-1AB4-D705-7CA9-75E0C825984F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8461468" y="4090309"/>
            <a:ext cx="6413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092138-0B99-18F5-EF93-A5ED518F990C}"/>
              </a:ext>
            </a:extLst>
          </p:cNvPr>
          <p:cNvSpPr txBox="1"/>
          <p:nvPr/>
        </p:nvSpPr>
        <p:spPr>
          <a:xfrm>
            <a:off x="742018" y="1728015"/>
            <a:ext cx="482220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Petunjuk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pengerjaan</a:t>
            </a:r>
            <a:r>
              <a:rPr lang="en-US" sz="1600" dirty="0">
                <a:solidFill>
                  <a:schemeClr val="bg1"/>
                </a:solidFill>
              </a:rPr>
              <a:t> tugas: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hardware </a:t>
            </a:r>
            <a:r>
              <a:rPr lang="en-US" sz="1600" dirty="0" err="1">
                <a:solidFill>
                  <a:schemeClr val="bg1"/>
                </a:solidFill>
              </a:rPr>
              <a:t>terbaik</a:t>
            </a:r>
            <a:r>
              <a:rPr lang="en-US" sz="1600" dirty="0">
                <a:solidFill>
                  <a:schemeClr val="bg1"/>
                </a:solidFill>
              </a:rPr>
              <a:t> di situs di </a:t>
            </a:r>
            <a:r>
              <a:rPr lang="en-US" sz="1600" dirty="0" err="1">
                <a:solidFill>
                  <a:schemeClr val="bg1"/>
                </a:solidFill>
              </a:rPr>
              <a:t>atas</a:t>
            </a:r>
            <a:endParaRPr lang="en-US" sz="1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tombol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simpan</a:t>
            </a:r>
            <a:r>
              <a:rPr lang="en-US" sz="1600" dirty="0">
                <a:solidFill>
                  <a:schemeClr val="bg1"/>
                </a:solidFill>
              </a:rPr>
              <a:t> di </a:t>
            </a:r>
            <a:r>
              <a:rPr lang="en-US" sz="1600" dirty="0" err="1">
                <a:solidFill>
                  <a:schemeClr val="bg1"/>
                </a:solidFill>
              </a:rPr>
              <a:t>bawah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kanan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halaman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bisa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masukan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sembarang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alamat</a:t>
            </a:r>
            <a:r>
              <a:rPr lang="en-US" sz="1600" dirty="0">
                <a:solidFill>
                  <a:schemeClr val="bg1"/>
                </a:solidFill>
              </a:rPr>
              <a:t> email)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tombol</a:t>
            </a:r>
            <a:r>
              <a:rPr lang="en-US" sz="1600" dirty="0">
                <a:solidFill>
                  <a:schemeClr val="bg1"/>
                </a:solidFill>
              </a:rPr>
              <a:t> print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Pilih</a:t>
            </a:r>
            <a:r>
              <a:rPr lang="en-US" sz="1600" dirty="0">
                <a:solidFill>
                  <a:schemeClr val="bg1"/>
                </a:solidFill>
              </a:rPr>
              <a:t> save as pdf dan </a:t>
            </a:r>
            <a:r>
              <a:rPr lang="en-US" sz="1600" dirty="0" err="1">
                <a:solidFill>
                  <a:schemeClr val="bg1"/>
                </a:solidFill>
              </a:rPr>
              <a:t>tekan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tombol</a:t>
            </a:r>
            <a:r>
              <a:rPr lang="en-US" sz="1600" dirty="0">
                <a:solidFill>
                  <a:schemeClr val="bg1"/>
                </a:solidFill>
              </a:rPr>
              <a:t> save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Unggah</a:t>
            </a:r>
            <a:r>
              <a:rPr lang="en-US" sz="1600" dirty="0">
                <a:solidFill>
                  <a:schemeClr val="bg1"/>
                </a:solidFill>
              </a:rPr>
              <a:t> pdf </a:t>
            </a:r>
            <a:r>
              <a:rPr lang="en-US" sz="1600" dirty="0" err="1">
                <a:solidFill>
                  <a:schemeClr val="bg1"/>
                </a:solidFill>
              </a:rPr>
              <a:t>tersebut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ID" sz="1400" b="1" dirty="0">
                <a:solidFill>
                  <a:schemeClr val="bg1"/>
                </a:solidFill>
                <a:effectLst/>
              </a:rPr>
              <a:t>https://forms.gle/xnApH49hihTDsHmt7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9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277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Arsitektur Dasar Perangkat Keras Komputer</vt:lpstr>
      <vt:lpstr>Roadmap Pengantar TIK</vt:lpstr>
      <vt:lpstr>PowerPoint Presentation</vt:lpstr>
      <vt:lpstr>Perangkat Keras Komputer</vt:lpstr>
      <vt:lpstr>Aktivitas I</vt:lpstr>
      <vt:lpstr>Ilustrasi – Proses Inti</vt:lpstr>
      <vt:lpstr>Ilustrasi – Proses Inti</vt:lpstr>
      <vt:lpstr>Tugas Minggu-2</vt:lpstr>
      <vt:lpstr>Petunjuk Tugas Minggu-2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4</cp:revision>
  <dcterms:created xsi:type="dcterms:W3CDTF">2023-09-18T04:21:25Z</dcterms:created>
  <dcterms:modified xsi:type="dcterms:W3CDTF">2024-10-21T14:34:53Z</dcterms:modified>
</cp:coreProperties>
</file>